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sldIdLst>
    <p:sldId id="259" r:id="rId2"/>
    <p:sldId id="266" r:id="rId3"/>
    <p:sldId id="257" r:id="rId4"/>
    <p:sldId id="269" r:id="rId5"/>
    <p:sldId id="270" r:id="rId6"/>
    <p:sldId id="271" r:id="rId7"/>
    <p:sldId id="267" r:id="rId8"/>
    <p:sldId id="272" r:id="rId9"/>
    <p:sldId id="274" r:id="rId10"/>
    <p:sldId id="268" r:id="rId11"/>
    <p:sldId id="275" r:id="rId12"/>
    <p:sldId id="276" r:id="rId13"/>
    <p:sldId id="277" r:id="rId14"/>
    <p:sldId id="278" r:id="rId15"/>
    <p:sldId id="265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나눔고딕" panose="020D0604000000000000" pitchFamily="50" charset="-127"/>
      <p:regular r:id="rId24"/>
      <p:bold r:id="rId25"/>
    </p:embeddedFont>
    <p:embeddedFont>
      <p:font typeface="나눔고딕 ExtraBold" panose="020D0904000000000000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762820"/>
    <a:srgbClr val="E6E6E6"/>
    <a:srgbClr val="FBFBFB"/>
    <a:srgbClr val="D8CDD0"/>
    <a:srgbClr val="E29A92"/>
    <a:srgbClr val="DC877E"/>
    <a:srgbClr val="EAB7B2"/>
    <a:srgbClr val="F9E9E7"/>
    <a:srgbClr val="C94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0" autoAdjust="0"/>
  </p:normalViewPr>
  <p:slideViewPr>
    <p:cSldViewPr snapToGrid="0" showGuides="1">
      <p:cViewPr varScale="1">
        <p:scale>
          <a:sx n="91" d="100"/>
          <a:sy n="91" d="100"/>
        </p:scale>
        <p:origin x="78" y="2844"/>
      </p:cViewPr>
      <p:guideLst>
        <p:guide orient="horz" pos="21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FCA8D-3BC7-4523-AF9E-30EEA34C4C75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57F8-16F0-494D-8F1C-2DDC0FEA95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455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C57F8-16F0-494D-8F1C-2DDC0FEA959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31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900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380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58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570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335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7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653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069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6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74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DF1A3-4A8D-43D2-9F66-08082BA11B8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44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140746" y="2808119"/>
            <a:ext cx="2862509" cy="829390"/>
          </a:xfrm>
          <a:prstGeom prst="rect">
            <a:avLst/>
          </a:prstGeom>
          <a:solidFill>
            <a:srgbClr val="EA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97306" y="2907343"/>
            <a:ext cx="2949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포트폴리오</a:t>
            </a:r>
            <a:endParaRPr lang="en-US" altLang="ko-KR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Portfolio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134468"/>
            <a:ext cx="9144000" cy="0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0" y="6732496"/>
            <a:ext cx="9144000" cy="0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140746" y="3711392"/>
            <a:ext cx="2905948" cy="0"/>
          </a:xfrm>
          <a:prstGeom prst="line">
            <a:avLst/>
          </a:prstGeom>
          <a:ln w="25400">
            <a:solidFill>
              <a:srgbClr val="EAB7B2"/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62918" y="3795227"/>
            <a:ext cx="2618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제주대학교 컴퓨터교육과 이호성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6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6094" y="36755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6094" y="654638"/>
            <a:ext cx="417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 디자인 </a:t>
            </a:r>
            <a:r>
              <a:rPr lang="en-US" altLang="ko-KR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Ⅱ, Ⅲ</a:t>
            </a:r>
            <a:endParaRPr lang="ko-KR" altLang="en-US" sz="32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85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2A4B9D2-20F3-4229-BE01-733F0A3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37" y="672997"/>
            <a:ext cx="4293638" cy="21235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ABAC4E-0EF8-44EA-AA09-FA7688715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37" y="2920599"/>
            <a:ext cx="4508150" cy="271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22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4B756164-BD21-4A34-9BF0-3A7C6F83A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5868" y="1870842"/>
            <a:ext cx="3858447" cy="19136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_x258030472" descr="EMB0000d6dc3499">
            <a:extLst>
              <a:ext uri="{FF2B5EF4-FFF2-40B4-BE49-F238E27FC236}">
                <a16:creationId xmlns:a16="http://schemas.microsoft.com/office/drawing/2014/main" id="{EE5B8000-B3D6-4731-BB0A-9020BC388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5698"/>
            <a:ext cx="4799414" cy="268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E9ED1C-BDBF-4ED4-9EC6-5130B73E7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8968"/>
            <a:ext cx="4210552" cy="1557002"/>
          </a:xfrm>
          <a:prstGeom prst="rect">
            <a:avLst/>
          </a:prstGeom>
        </p:spPr>
      </p:pic>
      <p:pic>
        <p:nvPicPr>
          <p:cNvPr id="7" name="_x258030872" descr="EMB0000d6dc3496">
            <a:extLst>
              <a:ext uri="{FF2B5EF4-FFF2-40B4-BE49-F238E27FC236}">
                <a16:creationId xmlns:a16="http://schemas.microsoft.com/office/drawing/2014/main" id="{AC24EF9A-223E-470B-A47E-4CA3D2042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037" y="4116784"/>
            <a:ext cx="4699997" cy="227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A70DFBF-BF68-432C-B8E5-71CF3207F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868" y="5230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55882536" descr="EMB0001aa6c6e91">
            <a:extLst>
              <a:ext uri="{FF2B5EF4-FFF2-40B4-BE49-F238E27FC236}">
                <a16:creationId xmlns:a16="http://schemas.microsoft.com/office/drawing/2014/main" id="{75B2DE4D-3B03-4AC7-BAB0-F2AB2D23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868" y="980260"/>
            <a:ext cx="1157288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852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_x258026792" descr="EMB0000d6dc3442">
            <a:extLst>
              <a:ext uri="{FF2B5EF4-FFF2-40B4-BE49-F238E27FC236}">
                <a16:creationId xmlns:a16="http://schemas.microsoft.com/office/drawing/2014/main" id="{E551A86D-E3FE-4BE4-9A3A-6CE061D5C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3" y="653918"/>
            <a:ext cx="3489284" cy="261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258027352" descr="EMB0000d6dc3446">
            <a:extLst>
              <a:ext uri="{FF2B5EF4-FFF2-40B4-BE49-F238E27FC236}">
                <a16:creationId xmlns:a16="http://schemas.microsoft.com/office/drawing/2014/main" id="{428AFBF8-E0BE-4A44-A6F3-8A1EF3FB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794" y="675588"/>
            <a:ext cx="3549805" cy="260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258028632" descr="EMB0000d6dc3449">
            <a:extLst>
              <a:ext uri="{FF2B5EF4-FFF2-40B4-BE49-F238E27FC236}">
                <a16:creationId xmlns:a16="http://schemas.microsoft.com/office/drawing/2014/main" id="{880787ED-C642-4261-9344-A9E11C8DF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27" y="3587972"/>
            <a:ext cx="4338243" cy="351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258029432" descr="EMB0000d6dc344f">
            <a:extLst>
              <a:ext uri="{FF2B5EF4-FFF2-40B4-BE49-F238E27FC236}">
                <a16:creationId xmlns:a16="http://schemas.microsoft.com/office/drawing/2014/main" id="{7AAE2FE2-4CB2-4316-9B0F-4B6875DC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20" y="3916544"/>
            <a:ext cx="6008180" cy="285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282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_x258027512" descr="EMB0000d6dc3455">
            <a:extLst>
              <a:ext uri="{FF2B5EF4-FFF2-40B4-BE49-F238E27FC236}">
                <a16:creationId xmlns:a16="http://schemas.microsoft.com/office/drawing/2014/main" id="{18ED1123-94B5-4011-96BE-D2B0DB656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29" y="512401"/>
            <a:ext cx="5741339" cy="319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255883176" descr="EMB0001aa6c6e84">
            <a:extLst>
              <a:ext uri="{FF2B5EF4-FFF2-40B4-BE49-F238E27FC236}">
                <a16:creationId xmlns:a16="http://schemas.microsoft.com/office/drawing/2014/main" id="{6A03CB94-A503-49E5-AF3E-113425BD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3" y="4156436"/>
            <a:ext cx="1570038" cy="11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255885336" descr="EMB0001aa6c6e85">
            <a:extLst>
              <a:ext uri="{FF2B5EF4-FFF2-40B4-BE49-F238E27FC236}">
                <a16:creationId xmlns:a16="http://schemas.microsoft.com/office/drawing/2014/main" id="{1B252122-3C8B-4004-AC09-1AA974BC8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3" y="5340711"/>
            <a:ext cx="1571625" cy="100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CC2A2CD5-7DF9-41FD-8B56-FCA34A40C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3" y="369923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09EA962-044B-4BA1-A6CB-9FE571A66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_x255885256" descr="EMB0001aa6c6e8e">
            <a:extLst>
              <a:ext uri="{FF2B5EF4-FFF2-40B4-BE49-F238E27FC236}">
                <a16:creationId xmlns:a16="http://schemas.microsoft.com/office/drawing/2014/main" id="{8BB6C4EA-8851-413F-AF6A-C18EA2138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497" y="4189773"/>
            <a:ext cx="1522413" cy="11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A3AD6C08-AC0B-41FE-9552-236B9E88D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4455" y="376034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0" name="_x255880296" descr="EMB0001aa6c6e9b">
            <a:extLst>
              <a:ext uri="{FF2B5EF4-FFF2-40B4-BE49-F238E27FC236}">
                <a16:creationId xmlns:a16="http://schemas.microsoft.com/office/drawing/2014/main" id="{53C0A1EC-AB21-4302-8E2F-9E0F3AA4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455" y="4217546"/>
            <a:ext cx="1773238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123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V="1">
            <a:off x="3379694" y="291352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3379694" y="402515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43300" y="3053988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2584" y="3547336"/>
            <a:ext cx="1918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 :)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665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23980" y="1986471"/>
            <a:ext cx="3459751" cy="983560"/>
          </a:xfrm>
          <a:prstGeom prst="rect">
            <a:avLst/>
          </a:prstGeom>
          <a:solidFill>
            <a:srgbClr val="EA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23981" y="2159004"/>
            <a:ext cx="345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진행했던 프로젝트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23980" y="3040892"/>
            <a:ext cx="2905948" cy="0"/>
          </a:xfrm>
          <a:prstGeom prst="line">
            <a:avLst/>
          </a:prstGeom>
          <a:ln w="25400">
            <a:solidFill>
              <a:srgbClr val="EAB7B2"/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468"/>
            <a:ext cx="9144000" cy="0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732496"/>
            <a:ext cx="9144000" cy="0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23980" y="3206922"/>
            <a:ext cx="40960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sz="2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피지컬 컴퓨팅 프로젝트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lang="ko-KR" altLang="en-US" sz="2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 디자인 </a:t>
            </a:r>
            <a:r>
              <a:rPr lang="en-US" altLang="ko-KR" sz="2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Ⅰ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ko-KR" altLang="en-US" sz="2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 디자인 </a:t>
            </a:r>
            <a:r>
              <a:rPr lang="en-US" altLang="ko-KR" sz="2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Ⅱ, Ⅲ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23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6094" y="36755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2303" y="621985"/>
            <a:ext cx="3274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피지컬 컴퓨팅</a:t>
            </a:r>
            <a:endParaRPr lang="ko-KR" altLang="en-US" sz="3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47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3F9C5E-E261-43D9-8AA0-D52CABD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83" y="231227"/>
            <a:ext cx="3832908" cy="28746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D14767-17BF-4E34-86D2-57A88D0436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17" y="3429000"/>
            <a:ext cx="2375897" cy="29900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C672A8-33E2-4CB5-BA22-102B0CAD4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0355" y="3906254"/>
            <a:ext cx="2816513" cy="20355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F11704-A2B1-404E-990D-EF239DB40C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40169" y="3653258"/>
            <a:ext cx="2990093" cy="25415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B57B2C-5E9C-4A3F-81E8-B9B1D02AC5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49" y="231226"/>
            <a:ext cx="3832910" cy="2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09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1AB636C-AD0C-4974-9684-953534DF2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26" y="141891"/>
            <a:ext cx="3219180" cy="28746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5EBCC5-4A71-4FB0-922C-468EA7F6AD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68" y="217811"/>
            <a:ext cx="3630456" cy="27228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BE1A85-6784-482B-B0D1-7F2DE561F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26" y="3142593"/>
            <a:ext cx="3102665" cy="27905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E83563-6ACD-4311-BC22-8F1A20893D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13" y="3100550"/>
            <a:ext cx="3832911" cy="287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4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1CF719F-FD35-41DF-A0B2-D5395C94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33" y="199695"/>
            <a:ext cx="3133491" cy="34121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7E1A5E-5007-4132-B111-930C0FAA2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463" y="199694"/>
            <a:ext cx="3407886" cy="341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3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6094" y="36755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4853" y="653515"/>
            <a:ext cx="3495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 디자인 </a:t>
            </a:r>
            <a:r>
              <a:rPr lang="en-US" altLang="ko-KR" sz="3200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</a:t>
            </a:r>
            <a:endParaRPr lang="ko-KR" altLang="en-US" sz="32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570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249091056" descr="EMB00001af09b82">
            <a:extLst>
              <a:ext uri="{FF2B5EF4-FFF2-40B4-BE49-F238E27FC236}">
                <a16:creationId xmlns:a16="http://schemas.microsoft.com/office/drawing/2014/main" id="{C271EC20-1129-4D87-AA11-642D7EDB2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9" y="123420"/>
            <a:ext cx="4634906" cy="279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_x357356216" descr="EMB0000274892a4">
            <a:extLst>
              <a:ext uri="{FF2B5EF4-FFF2-40B4-BE49-F238E27FC236}">
                <a16:creationId xmlns:a16="http://schemas.microsoft.com/office/drawing/2014/main" id="{54DCD1E6-CF16-489D-A845-00A58ADB9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61" y="3150735"/>
            <a:ext cx="4820353" cy="229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357356720" descr="EMB00002748929d">
            <a:extLst>
              <a:ext uri="{FF2B5EF4-FFF2-40B4-BE49-F238E27FC236}">
                <a16:creationId xmlns:a16="http://schemas.microsoft.com/office/drawing/2014/main" id="{3B707B47-AFB3-498F-AF91-D08969645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19795"/>
            <a:ext cx="4292894" cy="241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9B990D-FA5A-4A85-96D7-3BB1D1868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866" y="3306680"/>
            <a:ext cx="3270028" cy="8855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FC9BB1-B3D4-497C-AB5A-3C84EC7D5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5618" y="4567401"/>
            <a:ext cx="4088524" cy="135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7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_x97272200" descr="EMB0000563c5a2c">
            <a:extLst>
              <a:ext uri="{FF2B5EF4-FFF2-40B4-BE49-F238E27FC236}">
                <a16:creationId xmlns:a16="http://schemas.microsoft.com/office/drawing/2014/main" id="{0C701DBB-8416-47A6-90AE-BCF972207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7" y="55179"/>
            <a:ext cx="5002213" cy="30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97271912" descr="EMB0000563c5a2b">
            <a:extLst>
              <a:ext uri="{FF2B5EF4-FFF2-40B4-BE49-F238E27FC236}">
                <a16:creationId xmlns:a16="http://schemas.microsoft.com/office/drawing/2014/main" id="{A569A80B-22F8-4F84-9EAA-C09D1D116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190" y="836922"/>
            <a:ext cx="5400675" cy="351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403668936" descr="EMB0000563c5a2f">
            <a:extLst>
              <a:ext uri="{FF2B5EF4-FFF2-40B4-BE49-F238E27FC236}">
                <a16:creationId xmlns:a16="http://schemas.microsoft.com/office/drawing/2014/main" id="{C4652A43-3E7E-405A-BCDC-B3DC8B53A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7" y="3100004"/>
            <a:ext cx="4628897" cy="31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C2F1A6-BE83-4C47-8D0A-ADFE67B46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367" y="3881747"/>
            <a:ext cx="3165361" cy="48405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9C596B-81A0-49BF-A39E-AA88113951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7608" y="4299582"/>
            <a:ext cx="5081257" cy="196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38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</TotalTime>
  <Words>45</Words>
  <Application>Microsoft Office PowerPoint</Application>
  <PresentationFormat>화면 슬라이드 쇼(4:3)</PresentationFormat>
  <Paragraphs>19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나눔고딕</vt:lpstr>
      <vt:lpstr>Calibri Light</vt:lpstr>
      <vt:lpstr>나눔고딕 ExtraBold</vt:lpstr>
      <vt:lpstr>Calibri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song</dc:creator>
  <cp:lastModifiedBy>이호성</cp:lastModifiedBy>
  <cp:revision>38</cp:revision>
  <dcterms:created xsi:type="dcterms:W3CDTF">2016-09-27T00:42:39Z</dcterms:created>
  <dcterms:modified xsi:type="dcterms:W3CDTF">2020-07-08T14:01:29Z</dcterms:modified>
</cp:coreProperties>
</file>